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algn="l" marL="0" indent="0" defTabSz="914400">
      <a:buNone/>
      <a:defRPr lang="ko-KR" smtClean="0" sz="1800" baseline="0">
        <a:solidFill>
          <a:srgbClr val="000000"/>
        </a:solidFill>
        <a:latin typeface="+mn-lt"/>
        <a:ea typeface="+mn-ea"/>
      </a:defRPr>
    </a:lvl1pPr>
    <a:lvl2pPr lvl="1" marL="457200" indent="0" defTabSz="914400">
      <a:defRPr lang="ko-KR" smtClean="0"/>
    </a:lvl2pPr>
    <a:lvl3pPr lvl="2" marL="914400" indent="0" defTabSz="914400">
      <a:defRPr lang="ko-KR" smtClean="0"/>
    </a:lvl3pPr>
    <a:lvl4pPr lvl="3" marL="1371600" indent="0" defTabSz="914400">
      <a:defRPr lang="ko-KR" smtClean="0"/>
    </a:lvl4pPr>
    <a:lvl5pPr lvl="4" marL="1828800" indent="0" defTabSz="914400">
      <a:defRPr lang="ko-KR" smtClean="0"/>
    </a:lvl5pPr>
  </p:defaultTextStyle>
  <p:extLst>
    <p:ext uri="{EFAFB233-063F-42B5-8137-9DF3F51BA10A}">
      <p15:sldGuideLst xmlns:p15="http://schemas.microsoft.com/office/powerpoint/2012/main">
        <p15:guide id="0" pos="3827" userDrawn="1">
          <p15:clr>
            <a:srgbClr val="A4A3A4"/>
          </p15:clr>
        </p15:guide>
        <p15:guide id="1" orient="horz" pos="215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showOutlineIcons="0">
    <p:restoredLeft sz="15620"/>
    <p:restoredTop sz="94660"/>
  </p:normalViewPr>
  <p:slideViewPr>
    <p:cSldViewPr snapToGrid="1" snapToObjects="1" showGuides="1">
      <p:cViewPr varScale="1">
        <p:scale>
          <a:sx n="51" d="100"/>
          <a:sy n="51" d="100"/>
        </p:scale>
        <p:origin x="-660" y="-84"/>
      </p:cViewPr>
      <guideLst>
        <guide pos="3827"/>
        <guide orient="1" pos="2152"/>
      </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slideMaster" Target="slideMasters/slideMaster1.xml"></Relationship><Relationship Id="rId2" Type="http://schemas.openxmlformats.org/officeDocument/2006/relationships/slide" Target="slides/slide1.xml"></Relationship><Relationship Id="rId3" Type="http://schemas.openxmlformats.org/officeDocument/2006/relationships/slide" Target="slides/slide2.xml"></Relationship><Relationship Id="rId4" Type="http://schemas.openxmlformats.org/officeDocument/2006/relationships/slide" Target="slides/slide3.xml"></Relationship><Relationship Id="rId5" Type="http://schemas.openxmlformats.org/officeDocument/2006/relationships/slide" Target="slides/slide4.xml"></Relationship><Relationship Id="rId6" Type="http://schemas.openxmlformats.org/officeDocument/2006/relationships/slide" Target="slides/slide5.xml"></Relationship><Relationship Id="rId7" Type="http://schemas.openxmlformats.org/officeDocument/2006/relationships/slide" Target="slides/slide6.xml"></Relationship><Relationship Id="rId8" Type="http://schemas.openxmlformats.org/officeDocument/2006/relationships/theme" Target="theme/theme1.xml"></Relationship><Relationship Id="rId9" Type="http://schemas.openxmlformats.org/officeDocument/2006/relationships/presProps" Target="presProps.xml"></Relationship><Relationship Id="rId10" Type="http://schemas.openxmlformats.org/officeDocument/2006/relationships/viewProps" Target="viewProps.xml"></Relationship><Relationship Id="rId11" Type="http://schemas.openxmlformats.org/officeDocument/2006/relationships/tableStyles" Target="tableStyles.xml"></Relationship></Relationships>
</file>

<file path=ppt/media/fImage1607101766334.png>
</file>

<file path=ppt/media/fImage2594455786500.png>
</file>

<file path=ppt/media/fImage30276267041.png>
</file>

<file path=ppt/media/fImage353439855724.png>
</file>

<file path=ppt/media/fImage696843748467.png>
</file>

<file path=ppt/media/fImage753428839169.png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ctrTitle"/>
          </p:nvPr>
        </p:nvSpPr>
        <p:spPr>
          <a:xfrm rot="0">
            <a:off x="914400" y="2131060"/>
            <a:ext cx="10363835" cy="14719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1828800" y="3886200"/>
            <a:ext cx="8535035" cy="175577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32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/>
          </p:cNvSpPr>
          <p:nvPr>
            <p:ph type="title" orient="vert"/>
          </p:nvPr>
        </p:nvSpPr>
        <p:spPr>
          <a:xfrm rot="0">
            <a:off x="8839200" y="274320"/>
            <a:ext cx="2743835" cy="5852795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5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세로 텍스트 개체 틀 2"/>
          <p:cNvSpPr txBox="1">
            <a:spLocks/>
          </p:cNvSpPr>
          <p:nvPr>
            <p:ph type="body" orient="vert" idx="1"/>
          </p:nvPr>
        </p:nvSpPr>
        <p:spPr>
          <a:xfrm rot="0">
            <a:off x="609600" y="274320"/>
            <a:ext cx="8034655" cy="58527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963295" y="2908300"/>
            <a:ext cx="10363200" cy="14992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33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533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963295" y="4406900"/>
            <a:ext cx="10363200" cy="13633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6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26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09600" y="1600200"/>
            <a:ext cx="5389880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내용 개체 틀 3"/>
          <p:cNvSpPr txBox="1">
            <a:spLocks/>
          </p:cNvSpPr>
          <p:nvPr>
            <p:ph type="obj" idx="2"/>
          </p:nvPr>
        </p:nvSpPr>
        <p:spPr>
          <a:xfrm rot="0">
            <a:off x="6193155" y="1600200"/>
            <a:ext cx="5389880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4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날짜 개체 틀 5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6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536700"/>
            <a:ext cx="5389880" cy="64071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32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body" idx="2"/>
          </p:nvPr>
        </p:nvSpPr>
        <p:spPr>
          <a:xfrm rot="0">
            <a:off x="6193155" y="1536700"/>
            <a:ext cx="5389880" cy="64071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2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32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내용 개체 틀 4"/>
          <p:cNvSpPr txBox="1">
            <a:spLocks/>
          </p:cNvSpPr>
          <p:nvPr>
            <p:ph type="obj" idx="3"/>
          </p:nvPr>
        </p:nvSpPr>
        <p:spPr>
          <a:xfrm rot="0">
            <a:off x="609600" y="2176780"/>
            <a:ext cx="5389880" cy="395033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내용 개체 틀 5"/>
          <p:cNvSpPr txBox="1">
            <a:spLocks/>
          </p:cNvSpPr>
          <p:nvPr>
            <p:ph type="obj" idx="4"/>
          </p:nvPr>
        </p:nvSpPr>
        <p:spPr>
          <a:xfrm rot="0">
            <a:off x="6193155" y="2176780"/>
            <a:ext cx="5389880" cy="395033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슬라이드 번호 개체 틀 6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날짜 개체 틀 7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바닥글 개체 틀 8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슬라이드 번호 개체 틀 2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날짜 개체 틀 3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바닥글 개체 틀 4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날짜 개체 틀 2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바닥글 개체 틀 3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4011930" cy="116205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6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26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767580" y="457200"/>
            <a:ext cx="6815455" cy="548703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텍스트 개체 틀 3"/>
          <p:cNvSpPr txBox="1">
            <a:spLocks/>
          </p:cNvSpPr>
          <p:nvPr>
            <p:ph type="body" idx="2"/>
          </p:nvPr>
        </p:nvSpPr>
        <p:spPr>
          <a:xfrm rot="0">
            <a:off x="609600" y="1435735"/>
            <a:ext cx="4011930" cy="46913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4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날짜 개체 틀 5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6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4011930" cy="116205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6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26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435735"/>
            <a:ext cx="4011930" cy="46913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 sz="1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그림 개체 틀 3"/>
          <p:cNvSpPr txBox="1">
            <a:spLocks/>
          </p:cNvSpPr>
          <p:nvPr>
            <p:ph type="pic" idx="2"/>
          </p:nvPr>
        </p:nvSpPr>
        <p:spPr>
          <a:xfrm rot="0">
            <a:off x="4767580" y="457200"/>
            <a:ext cx="6815455" cy="548703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그림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슬라이드 번호 개체 틀 4"/>
          <p:cNvSpPr txBox="1">
            <a:spLocks/>
          </p:cNvSpPr>
          <p:nvPr>
            <p:ph type="sldNum" idx="12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" name="날짜 개체 틀 5"/>
          <p:cNvSpPr txBox="1">
            <a:spLocks/>
          </p:cNvSpPr>
          <p:nvPr>
            <p:ph type="dt" idx="10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바닥글 개체 틀 6"/>
          <p:cNvSpPr txBox="1">
            <a:spLocks/>
          </p:cNvSpPr>
          <p:nvPr>
            <p:ph type="ftr" idx="11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5865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 sz="5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 idx="1"/>
          </p:nvPr>
        </p:nvSpPr>
        <p:spPr>
          <a:xfrm rot="0">
            <a:off x="609600" y="1600200"/>
            <a:ext cx="10973435" cy="452691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6858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4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둘째 수준</a:t>
            </a: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1430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셋째 수준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16002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넷째 수준</a:t>
            </a:r>
            <a:endParaRPr lang="ko-KR" altLang="en-US" sz="1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057400" indent="-228600" algn="l" fontAlgn="auto" defTabSz="508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16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다섯째 수준</a:t>
            </a: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4"/>
          </p:nvPr>
        </p:nvSpPr>
        <p:spPr>
          <a:xfrm rot="0">
            <a:off x="91440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" name="날짜 개체 틀 4"/>
          <p:cNvSpPr txBox="1">
            <a:spLocks/>
          </p:cNvSpPr>
          <p:nvPr>
            <p:ph type="dt" idx="2"/>
          </p:nvPr>
        </p:nvSpPr>
        <p:spPr>
          <a:xfrm rot="0">
            <a:off x="609600" y="6263640"/>
            <a:ext cx="24390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solidFill>
                  <a:srgbClr val="898989"/>
                </a:solidFill>
                <a:latin typeface="맑은 고딕" charset="0"/>
                <a:ea typeface="맑은 고딕" charset="0"/>
              </a:rPr>
              <a:t>12/17/2018</a:t>
            </a:fld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6" name="바닥글 개체 틀 5"/>
          <p:cNvSpPr txBox="1">
            <a:spLocks/>
          </p:cNvSpPr>
          <p:nvPr>
            <p:ph type="ftr" idx="3"/>
          </p:nvPr>
        </p:nvSpPr>
        <p:spPr>
          <a:xfrm rot="0">
            <a:off x="4267200" y="6263640"/>
            <a:ext cx="3658235" cy="457835"/>
          </a:xfrm>
          <a:prstGeom prst="rect"/>
        </p:spPr>
        <p:txBody>
          <a:bodyPr wrap="square" lIns="91440" tIns="45720" rIns="91440" bIns="45720" vert="horz" anchor="t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solidFill>
                <a:srgbClr val="898989"/>
              </a:solidFill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rgbClr val="000000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•"/>
        <a:defRPr lang="ko-KR" smtClean="0" sz="2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●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»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rgbClr val="000000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image" Target="../media/fImage30276267041.png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6.xml"></Relationship><Relationship Id="rId2" Type="http://schemas.openxmlformats.org/officeDocument/2006/relationships/image" Target="../media/fImage696843748467.png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1607101766334.png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2594455786500.pn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753428839169.png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fImage353439855724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C:/Users/Youjoo/AppData/Roaming/PolarisOffice/ETemp/13340_11523104/fImage3027626704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87325" y="16510"/>
            <a:ext cx="11735435" cy="6858635"/>
          </a:xfrm>
          <a:prstGeom prst="rect"/>
          <a:noFill/>
        </p:spPr>
      </p:pic>
      <p:sp>
        <p:nvSpPr>
          <p:cNvPr id="3" name="텍스트 상자 2"/>
          <p:cNvSpPr txBox="1">
            <a:spLocks/>
          </p:cNvSpPr>
          <p:nvPr/>
        </p:nvSpPr>
        <p:spPr>
          <a:xfrm rot="0">
            <a:off x="204470" y="1200150"/>
            <a:ext cx="3233420" cy="4523105"/>
          </a:xfrm>
          <a:prstGeom prst="rect"/>
          <a:solidFill>
            <a:srgbClr val="5B9BD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헤더구성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1.로고 Header img a	                 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2.메뉴 nav ul li a                           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3.언어선택,블로그아이콘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div &gt; select, div&gt;img&gt; a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슬라이드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1. 컨텐츠 div Div h2, div p 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2. Button div button i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Footer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1. Title Div h3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2. Description div p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3. Link Div button i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 txBox="1">
            <a:spLocks/>
          </p:cNvSpPr>
          <p:nvPr>
            <p:ph type="title"/>
          </p:nvPr>
        </p:nvSpPr>
        <p:spPr>
          <a:xfrm rot="0">
            <a:off x="609600" y="274320"/>
            <a:ext cx="10973435" cy="114363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5865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3" name="그림 2" descr="C:/Users/Youjoo/AppData/Roaming/PolarisOffice/ETemp/13340_11523104/fImage69684374846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12192635" cy="6858635"/>
          </a:xfrm>
          <a:prstGeom prst="rect"/>
          <a:noFill/>
        </p:spPr>
      </p:pic>
      <p:sp>
        <p:nvSpPr>
          <p:cNvPr id="4" name="텍스트 상자 3"/>
          <p:cNvSpPr txBox="1">
            <a:spLocks/>
          </p:cNvSpPr>
          <p:nvPr/>
        </p:nvSpPr>
        <p:spPr>
          <a:xfrm rot="0">
            <a:off x="204470" y="1200150"/>
            <a:ext cx="3233420" cy="2031365"/>
          </a:xfrm>
          <a:prstGeom prst="rect"/>
          <a:solidFill>
            <a:srgbClr val="5B9BD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wrap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제목 div h2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설명 div 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동영상 video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banner-wrap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배너 Div div img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C:/Users/Youjoo/AppData/Roaming/PolarisOffice/ETemp/13340_11523104/fImage160710176633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12192635" cy="6858635"/>
          </a:xfrm>
          <a:prstGeom prst="rect"/>
          <a:noFill/>
        </p:spPr>
      </p:pic>
      <p:sp>
        <p:nvSpPr>
          <p:cNvPr id="3" name="텍스트 상자 2"/>
          <p:cNvSpPr txBox="1">
            <a:spLocks/>
          </p:cNvSpPr>
          <p:nvPr/>
        </p:nvSpPr>
        <p:spPr>
          <a:xfrm rot="0">
            <a:off x="204470" y="1200150"/>
            <a:ext cx="3233420" cy="2861945"/>
          </a:xfrm>
          <a:prstGeom prst="rect"/>
          <a:solidFill>
            <a:srgbClr val="5B9BD5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배너구성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1.제목 Header div h2                  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2.설명 div p                          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3.링크 div button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1. wrap div Div h2, div p 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2. Div div h3 div 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C:/Users/Youjoo/AppData/Roaming/PolarisOffice/ETemp/13340_11523104/fImage259445578650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12192635" cy="6858635"/>
          </a:xfrm>
          <a:prstGeom prst="rect"/>
          <a:noFill/>
        </p:spPr>
      </p:pic>
      <p:sp>
        <p:nvSpPr>
          <p:cNvPr id="3" name="텍스트 상자 2"/>
          <p:cNvSpPr txBox="1">
            <a:spLocks/>
          </p:cNvSpPr>
          <p:nvPr/>
        </p:nvSpPr>
        <p:spPr>
          <a:xfrm rot="0">
            <a:off x="57150" y="1084580"/>
            <a:ext cx="2287270" cy="2308225"/>
          </a:xfrm>
          <a:prstGeom prst="rect"/>
          <a:solidFill>
            <a:srgbClr val="5B9BD5"/>
          </a:solidFill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h1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H2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C:/Users/Youjoo/AppData/Roaming/PolarisOffice/ETemp/13340_11523104/fImage75342883916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12192635" cy="6858635"/>
          </a:xfrm>
          <a:prstGeom prst="rect"/>
          <a:noFill/>
        </p:spPr>
      </p:pic>
      <p:sp>
        <p:nvSpPr>
          <p:cNvPr id="3" name="텍스트 상자 2"/>
          <p:cNvSpPr txBox="1">
            <a:spLocks/>
          </p:cNvSpPr>
          <p:nvPr/>
        </p:nvSpPr>
        <p:spPr>
          <a:xfrm rot="0">
            <a:off x="57150" y="1084580"/>
            <a:ext cx="2287270" cy="4523105"/>
          </a:xfrm>
          <a:prstGeom prst="rect"/>
          <a:solidFill>
            <a:srgbClr val="5B9BD5"/>
          </a:solidFill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h1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img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H2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Wrap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span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img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Img H3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button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C:/Users/Youjoo/AppData/Roaming/PolarisOffice/ETemp/13340_11523104/fImage35343985572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9065" y="-139065"/>
            <a:ext cx="12192635" cy="6858635"/>
          </a:xfrm>
          <a:prstGeom prst="rect"/>
          <a:noFill/>
        </p:spPr>
      </p:pic>
      <p:sp>
        <p:nvSpPr>
          <p:cNvPr id="3" name="텍스트 상자 2"/>
          <p:cNvSpPr txBox="1">
            <a:spLocks/>
          </p:cNvSpPr>
          <p:nvPr/>
        </p:nvSpPr>
        <p:spPr>
          <a:xfrm rot="0">
            <a:off x="278130" y="1231265"/>
            <a:ext cx="1878330" cy="5353685"/>
          </a:xfrm>
          <a:prstGeom prst="rect"/>
          <a:solidFill>
            <a:srgbClr val="5B9BD5"/>
          </a:solidFill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h1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span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img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span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Wrap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h3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button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fotter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select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span a 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span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Div p</a:t>
            </a:r>
            <a:endParaRPr lang="ko-KR" altLang="en-US" sz="1800" cap="none" dirty="0" smtClean="0" b="0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오피스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6</Pages>
  <Paragraphs>0</Paragraphs>
  <Words>264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유지나</dc:creator>
  <cp:lastModifiedBy>유지나</cp:lastModifiedBy>
</cp:coreProperties>
</file>